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75" r:id="rId4"/>
    <p:sldId id="259" r:id="rId5"/>
    <p:sldId id="260" r:id="rId6"/>
    <p:sldId id="261" r:id="rId7"/>
    <p:sldId id="263" r:id="rId8"/>
    <p:sldId id="279" r:id="rId9"/>
    <p:sldId id="280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81" r:id="rId18"/>
    <p:sldId id="270" r:id="rId19"/>
    <p:sldId id="271" r:id="rId20"/>
    <p:sldId id="272" r:id="rId21"/>
    <p:sldId id="273" r:id="rId22"/>
    <p:sldId id="276" r:id="rId23"/>
    <p:sldId id="274" r:id="rId24"/>
    <p:sldId id="278" r:id="rId25"/>
    <p:sldId id="283" r:id="rId26"/>
    <p:sldId id="277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9.jpeg"/><Relationship Id="rId1" Type="http://schemas.openxmlformats.org/officeDocument/2006/relationships/image" Target="../media/image18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873370-486E-419B-BDAC-15DEE4B57C21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50BEEC-F1F7-456A-B24E-5AFBF3ABFD2D}">
      <dgm:prSet phldrT="[Text]" custT="1"/>
      <dgm:spPr/>
      <dgm:t>
        <a:bodyPr/>
        <a:lstStyle/>
        <a:p>
          <a:r>
            <a:rPr lang="bn-IN" sz="3600" dirty="0" smtClean="0">
              <a:latin typeface="NikoshBAN" pitchFamily="2" charset="0"/>
              <a:cs typeface="NikoshBAN" pitchFamily="2" charset="0"/>
            </a:rPr>
            <a:t>কম্পিউটার</a:t>
          </a: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B5055140-F592-4A67-B246-ED379208D1FB}" type="parTrans" cxnId="{84235CDF-F3C0-4E95-9404-5665A72E2283}">
      <dgm:prSet/>
      <dgm:spPr/>
      <dgm:t>
        <a:bodyPr/>
        <a:lstStyle/>
        <a:p>
          <a:endParaRPr lang="en-US"/>
        </a:p>
      </dgm:t>
    </dgm:pt>
    <dgm:pt modelId="{D1487A0B-F958-4BE9-BD79-E995DC41D38B}" type="sibTrans" cxnId="{84235CDF-F3C0-4E95-9404-5665A72E2283}">
      <dgm:prSet/>
      <dgm:spPr/>
      <dgm:t>
        <a:bodyPr/>
        <a:lstStyle/>
        <a:p>
          <a:endParaRPr lang="en-US"/>
        </a:p>
      </dgm:t>
    </dgm:pt>
    <dgm:pt modelId="{F38CF686-D6EE-4F91-9BE2-FC104D132A2E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6F67BC72-C5F4-40A2-AB4B-99682C971977}" type="parTrans" cxnId="{4FB1B468-6C34-4C22-98CF-94DC2832891B}">
      <dgm:prSet/>
      <dgm:spPr>
        <a:solidFill>
          <a:srgbClr val="7030A0"/>
        </a:solidFill>
      </dgm:spPr>
      <dgm:t>
        <a:bodyPr/>
        <a:lstStyle/>
        <a:p>
          <a:endParaRPr lang="en-US"/>
        </a:p>
      </dgm:t>
    </dgm:pt>
    <dgm:pt modelId="{A007E966-1F9A-4475-85BE-A808965EC667}" type="sibTrans" cxnId="{4FB1B468-6C34-4C22-98CF-94DC2832891B}">
      <dgm:prSet/>
      <dgm:spPr/>
      <dgm:t>
        <a:bodyPr/>
        <a:lstStyle/>
        <a:p>
          <a:endParaRPr lang="en-US"/>
        </a:p>
      </dgm:t>
    </dgm:pt>
    <dgm:pt modelId="{6115F8FD-E754-43EA-9B90-062B75847402}">
      <dgm:prSet phldrT="[Text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B089B11C-C0A0-4645-A8F0-D626F45B54CF}" type="parTrans" cxnId="{2B722D5B-B04E-4046-A32D-85F2CB47B1E7}">
      <dgm:prSet/>
      <dgm:spPr>
        <a:solidFill>
          <a:srgbClr val="7030A0"/>
        </a:solidFill>
      </dgm:spPr>
      <dgm:t>
        <a:bodyPr/>
        <a:lstStyle/>
        <a:p>
          <a:endParaRPr lang="en-US"/>
        </a:p>
      </dgm:t>
    </dgm:pt>
    <dgm:pt modelId="{859E4592-DD5E-4E37-80AC-2F3978DB8D73}" type="sibTrans" cxnId="{2B722D5B-B04E-4046-A32D-85F2CB47B1E7}">
      <dgm:prSet/>
      <dgm:spPr/>
      <dgm:t>
        <a:bodyPr/>
        <a:lstStyle/>
        <a:p>
          <a:endParaRPr lang="en-US"/>
        </a:p>
      </dgm:t>
    </dgm:pt>
    <dgm:pt modelId="{1665444F-DCFD-42D3-98BA-7C6FA5C7971A}">
      <dgm:prSet phldrT="[Text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B63E481-1546-4368-B57D-5CFD78C3F8F5}" type="parTrans" cxnId="{B32C2E57-3CCC-4865-9FAA-5C84892A7FE9}">
      <dgm:prSet/>
      <dgm:spPr>
        <a:solidFill>
          <a:srgbClr val="7030A0"/>
        </a:solidFill>
      </dgm:spPr>
      <dgm:t>
        <a:bodyPr/>
        <a:lstStyle/>
        <a:p>
          <a:endParaRPr lang="en-US"/>
        </a:p>
      </dgm:t>
    </dgm:pt>
    <dgm:pt modelId="{3E9526E4-C835-4AAF-A66D-49DBA3DFCE86}" type="sibTrans" cxnId="{B32C2E57-3CCC-4865-9FAA-5C84892A7FE9}">
      <dgm:prSet/>
      <dgm:spPr/>
      <dgm:t>
        <a:bodyPr/>
        <a:lstStyle/>
        <a:p>
          <a:endParaRPr lang="en-US"/>
        </a:p>
      </dgm:t>
    </dgm:pt>
    <dgm:pt modelId="{47108F74-5A2C-4F02-9E87-25CCFCAB1BF6}">
      <dgm:prSet phldrT="[Text]" phldr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8ACD36E7-97FE-4F4D-9CE7-DFFF3E1CD08B}" type="parTrans" cxnId="{874D68EF-9056-4F21-9988-07FE4B8D0B3E}">
      <dgm:prSet/>
      <dgm:spPr>
        <a:solidFill>
          <a:srgbClr val="7030A0"/>
        </a:solidFill>
      </dgm:spPr>
      <dgm:t>
        <a:bodyPr/>
        <a:lstStyle/>
        <a:p>
          <a:endParaRPr lang="en-US"/>
        </a:p>
      </dgm:t>
    </dgm:pt>
    <dgm:pt modelId="{3E5F832C-27AF-4E67-BA98-2C2BD3DBD3C3}" type="sibTrans" cxnId="{874D68EF-9056-4F21-9988-07FE4B8D0B3E}">
      <dgm:prSet/>
      <dgm:spPr/>
      <dgm:t>
        <a:bodyPr/>
        <a:lstStyle/>
        <a:p>
          <a:endParaRPr lang="en-US"/>
        </a:p>
      </dgm:t>
    </dgm:pt>
    <dgm:pt modelId="{E68F6E68-A897-4FE9-991B-7245E092DFA0}" type="pres">
      <dgm:prSet presAssocID="{EF873370-486E-419B-BDAC-15DEE4B57C2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84C859-91D7-4F4F-A009-C10834E4485E}" type="pres">
      <dgm:prSet presAssocID="{C450BEEC-F1F7-456A-B24E-5AFBF3ABFD2D}" presName="centerShape" presStyleLbl="node0" presStyleIdx="0" presStyleCnt="1"/>
      <dgm:spPr/>
      <dgm:t>
        <a:bodyPr/>
        <a:lstStyle/>
        <a:p>
          <a:endParaRPr lang="en-US"/>
        </a:p>
      </dgm:t>
    </dgm:pt>
    <dgm:pt modelId="{8540B9CE-E617-4148-9AA0-AA1B48B5B929}" type="pres">
      <dgm:prSet presAssocID="{6F67BC72-C5F4-40A2-AB4B-99682C971977}" presName="parTrans" presStyleLbl="sibTrans2D1" presStyleIdx="0" presStyleCnt="4"/>
      <dgm:spPr/>
      <dgm:t>
        <a:bodyPr/>
        <a:lstStyle/>
        <a:p>
          <a:endParaRPr lang="en-US"/>
        </a:p>
      </dgm:t>
    </dgm:pt>
    <dgm:pt modelId="{56320A6E-C8F9-4910-BBFB-8826AF7A3B34}" type="pres">
      <dgm:prSet presAssocID="{6F67BC72-C5F4-40A2-AB4B-99682C97197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22811BF9-9F0D-4136-AF39-18F5B13BEDD3}" type="pres">
      <dgm:prSet presAssocID="{F38CF686-D6EE-4F91-9BE2-FC104D132A2E}" presName="node" presStyleLbl="node1" presStyleIdx="0" presStyleCnt="4" custScaleX="137487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F5A9791B-BE57-4ABC-9F69-4C936DD9F37B}" type="pres">
      <dgm:prSet presAssocID="{B089B11C-C0A0-4645-A8F0-D626F45B54CF}" presName="parTrans" presStyleLbl="sibTrans2D1" presStyleIdx="1" presStyleCnt="4"/>
      <dgm:spPr/>
      <dgm:t>
        <a:bodyPr/>
        <a:lstStyle/>
        <a:p>
          <a:endParaRPr lang="en-US"/>
        </a:p>
      </dgm:t>
    </dgm:pt>
    <dgm:pt modelId="{D1FB17EA-231A-42A9-867C-3BBB5CB418EC}" type="pres">
      <dgm:prSet presAssocID="{B089B11C-C0A0-4645-A8F0-D626F45B54CF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05BE866B-2156-4A3F-B263-C5A53D1E288A}" type="pres">
      <dgm:prSet presAssocID="{6115F8FD-E754-43EA-9B90-062B75847402}" presName="node" presStyleLbl="node1" presStyleIdx="1" presStyleCnt="4" custScaleX="115709" custScaleY="9624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DEC33B62-B8E1-40F0-9BD2-0537B4C1B938}" type="pres">
      <dgm:prSet presAssocID="{4B63E481-1546-4368-B57D-5CFD78C3F8F5}" presName="parTrans" presStyleLbl="sibTrans2D1" presStyleIdx="2" presStyleCnt="4"/>
      <dgm:spPr/>
      <dgm:t>
        <a:bodyPr/>
        <a:lstStyle/>
        <a:p>
          <a:endParaRPr lang="en-US"/>
        </a:p>
      </dgm:t>
    </dgm:pt>
    <dgm:pt modelId="{059FD62A-B315-46F4-A501-A6ADA51A9073}" type="pres">
      <dgm:prSet presAssocID="{4B63E481-1546-4368-B57D-5CFD78C3F8F5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A633889-AF66-42F0-9DB1-626DC8E757C3}" type="pres">
      <dgm:prSet presAssocID="{1665444F-DCFD-42D3-98BA-7C6FA5C7971A}" presName="node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3BDBA34-2B93-4C1E-8AB6-6F96986707C6}" type="pres">
      <dgm:prSet presAssocID="{8ACD36E7-97FE-4F4D-9CE7-DFFF3E1CD08B}" presName="parTrans" presStyleLbl="sibTrans2D1" presStyleIdx="3" presStyleCnt="4"/>
      <dgm:spPr/>
      <dgm:t>
        <a:bodyPr/>
        <a:lstStyle/>
        <a:p>
          <a:endParaRPr lang="en-US"/>
        </a:p>
      </dgm:t>
    </dgm:pt>
    <dgm:pt modelId="{166CB6F0-0DC3-4446-A402-3FB15E4DDEF5}" type="pres">
      <dgm:prSet presAssocID="{8ACD36E7-97FE-4F4D-9CE7-DFFF3E1CD08B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51198BCF-691A-4BB7-93B5-2EB867B80C58}" type="pres">
      <dgm:prSet presAssocID="{47108F74-5A2C-4F02-9E87-25CCFCAB1BF6}" presName="node" presStyleLbl="node1" presStyleIdx="3" presStyleCnt="4" custScaleX="12469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BE41DB4E-C8C7-48F9-830E-1972032A9D2D}" type="presOf" srcId="{4B63E481-1546-4368-B57D-5CFD78C3F8F5}" destId="{DEC33B62-B8E1-40F0-9BD2-0537B4C1B938}" srcOrd="0" destOrd="0" presId="urn:microsoft.com/office/officeart/2005/8/layout/radial5"/>
    <dgm:cxn modelId="{2B722D5B-B04E-4046-A32D-85F2CB47B1E7}" srcId="{C450BEEC-F1F7-456A-B24E-5AFBF3ABFD2D}" destId="{6115F8FD-E754-43EA-9B90-062B75847402}" srcOrd="1" destOrd="0" parTransId="{B089B11C-C0A0-4645-A8F0-D626F45B54CF}" sibTransId="{859E4592-DD5E-4E37-80AC-2F3978DB8D73}"/>
    <dgm:cxn modelId="{A1452958-03CC-4135-A505-8D8A2F103B28}" type="presOf" srcId="{EF873370-486E-419B-BDAC-15DEE4B57C21}" destId="{E68F6E68-A897-4FE9-991B-7245E092DFA0}" srcOrd="0" destOrd="0" presId="urn:microsoft.com/office/officeart/2005/8/layout/radial5"/>
    <dgm:cxn modelId="{1EF63239-84B8-426C-9703-AE767D6D5BE7}" type="presOf" srcId="{C450BEEC-F1F7-456A-B24E-5AFBF3ABFD2D}" destId="{1D84C859-91D7-4F4F-A009-C10834E4485E}" srcOrd="0" destOrd="0" presId="urn:microsoft.com/office/officeart/2005/8/layout/radial5"/>
    <dgm:cxn modelId="{82DC539A-8D14-4A0C-9077-0836F3085823}" type="presOf" srcId="{F38CF686-D6EE-4F91-9BE2-FC104D132A2E}" destId="{22811BF9-9F0D-4136-AF39-18F5B13BEDD3}" srcOrd="0" destOrd="0" presId="urn:microsoft.com/office/officeart/2005/8/layout/radial5"/>
    <dgm:cxn modelId="{599D1FA9-3710-42D9-9EBF-FC6D28EC6135}" type="presOf" srcId="{8ACD36E7-97FE-4F4D-9CE7-DFFF3E1CD08B}" destId="{73BDBA34-2B93-4C1E-8AB6-6F96986707C6}" srcOrd="0" destOrd="0" presId="urn:microsoft.com/office/officeart/2005/8/layout/radial5"/>
    <dgm:cxn modelId="{B9B2FD88-F4C1-4EA8-A594-0B92B73B4C0B}" type="presOf" srcId="{1665444F-DCFD-42D3-98BA-7C6FA5C7971A}" destId="{DA633889-AF66-42F0-9DB1-626DC8E757C3}" srcOrd="0" destOrd="0" presId="urn:microsoft.com/office/officeart/2005/8/layout/radial5"/>
    <dgm:cxn modelId="{D336EFA6-D9F6-4132-B0AE-419A3DED2EB5}" type="presOf" srcId="{4B63E481-1546-4368-B57D-5CFD78C3F8F5}" destId="{059FD62A-B315-46F4-A501-A6ADA51A9073}" srcOrd="1" destOrd="0" presId="urn:microsoft.com/office/officeart/2005/8/layout/radial5"/>
    <dgm:cxn modelId="{2DDF49FB-343A-4046-85DA-35CE88C3BF29}" type="presOf" srcId="{B089B11C-C0A0-4645-A8F0-D626F45B54CF}" destId="{D1FB17EA-231A-42A9-867C-3BBB5CB418EC}" srcOrd="1" destOrd="0" presId="urn:microsoft.com/office/officeart/2005/8/layout/radial5"/>
    <dgm:cxn modelId="{B32C2E57-3CCC-4865-9FAA-5C84892A7FE9}" srcId="{C450BEEC-F1F7-456A-B24E-5AFBF3ABFD2D}" destId="{1665444F-DCFD-42D3-98BA-7C6FA5C7971A}" srcOrd="2" destOrd="0" parTransId="{4B63E481-1546-4368-B57D-5CFD78C3F8F5}" sibTransId="{3E9526E4-C835-4AAF-A66D-49DBA3DFCE86}"/>
    <dgm:cxn modelId="{96C8537A-3B05-4840-8F27-694536866690}" type="presOf" srcId="{8ACD36E7-97FE-4F4D-9CE7-DFFF3E1CD08B}" destId="{166CB6F0-0DC3-4446-A402-3FB15E4DDEF5}" srcOrd="1" destOrd="0" presId="urn:microsoft.com/office/officeart/2005/8/layout/radial5"/>
    <dgm:cxn modelId="{E550A481-2A77-4895-9B2B-2FA75F3FE7A3}" type="presOf" srcId="{6115F8FD-E754-43EA-9B90-062B75847402}" destId="{05BE866B-2156-4A3F-B263-C5A53D1E288A}" srcOrd="0" destOrd="0" presId="urn:microsoft.com/office/officeart/2005/8/layout/radial5"/>
    <dgm:cxn modelId="{874D68EF-9056-4F21-9988-07FE4B8D0B3E}" srcId="{C450BEEC-F1F7-456A-B24E-5AFBF3ABFD2D}" destId="{47108F74-5A2C-4F02-9E87-25CCFCAB1BF6}" srcOrd="3" destOrd="0" parTransId="{8ACD36E7-97FE-4F4D-9CE7-DFFF3E1CD08B}" sibTransId="{3E5F832C-27AF-4E67-BA98-2C2BD3DBD3C3}"/>
    <dgm:cxn modelId="{0080316A-5898-45A3-B094-1F3175A6B885}" type="presOf" srcId="{6F67BC72-C5F4-40A2-AB4B-99682C971977}" destId="{8540B9CE-E617-4148-9AA0-AA1B48B5B929}" srcOrd="0" destOrd="0" presId="urn:microsoft.com/office/officeart/2005/8/layout/radial5"/>
    <dgm:cxn modelId="{84235CDF-F3C0-4E95-9404-5665A72E2283}" srcId="{EF873370-486E-419B-BDAC-15DEE4B57C21}" destId="{C450BEEC-F1F7-456A-B24E-5AFBF3ABFD2D}" srcOrd="0" destOrd="0" parTransId="{B5055140-F592-4A67-B246-ED379208D1FB}" sibTransId="{D1487A0B-F958-4BE9-BD79-E995DC41D38B}"/>
    <dgm:cxn modelId="{18C6AFC7-3A01-4459-9D0B-2005F5042F28}" type="presOf" srcId="{6F67BC72-C5F4-40A2-AB4B-99682C971977}" destId="{56320A6E-C8F9-4910-BBFB-8826AF7A3B34}" srcOrd="1" destOrd="0" presId="urn:microsoft.com/office/officeart/2005/8/layout/radial5"/>
    <dgm:cxn modelId="{6548DD78-2123-4C30-B9D0-D84AD784A4E1}" type="presOf" srcId="{47108F74-5A2C-4F02-9E87-25CCFCAB1BF6}" destId="{51198BCF-691A-4BB7-93B5-2EB867B80C58}" srcOrd="0" destOrd="0" presId="urn:microsoft.com/office/officeart/2005/8/layout/radial5"/>
    <dgm:cxn modelId="{4FB1B468-6C34-4C22-98CF-94DC2832891B}" srcId="{C450BEEC-F1F7-456A-B24E-5AFBF3ABFD2D}" destId="{F38CF686-D6EE-4F91-9BE2-FC104D132A2E}" srcOrd="0" destOrd="0" parTransId="{6F67BC72-C5F4-40A2-AB4B-99682C971977}" sibTransId="{A007E966-1F9A-4475-85BE-A808965EC667}"/>
    <dgm:cxn modelId="{6A700E2A-4D13-4931-B2D4-4545ABE0C675}" type="presOf" srcId="{B089B11C-C0A0-4645-A8F0-D626F45B54CF}" destId="{F5A9791B-BE57-4ABC-9F69-4C936DD9F37B}" srcOrd="0" destOrd="0" presId="urn:microsoft.com/office/officeart/2005/8/layout/radial5"/>
    <dgm:cxn modelId="{6BF387FE-E752-4AD0-8EC4-E8C82C6FFD33}" type="presParOf" srcId="{E68F6E68-A897-4FE9-991B-7245E092DFA0}" destId="{1D84C859-91D7-4F4F-A009-C10834E4485E}" srcOrd="0" destOrd="0" presId="urn:microsoft.com/office/officeart/2005/8/layout/radial5"/>
    <dgm:cxn modelId="{B1374397-812A-415C-91ED-1D7801916CE7}" type="presParOf" srcId="{E68F6E68-A897-4FE9-991B-7245E092DFA0}" destId="{8540B9CE-E617-4148-9AA0-AA1B48B5B929}" srcOrd="1" destOrd="0" presId="urn:microsoft.com/office/officeart/2005/8/layout/radial5"/>
    <dgm:cxn modelId="{5AB85DA9-E39F-41FD-9F68-7A648B033123}" type="presParOf" srcId="{8540B9CE-E617-4148-9AA0-AA1B48B5B929}" destId="{56320A6E-C8F9-4910-BBFB-8826AF7A3B34}" srcOrd="0" destOrd="0" presId="urn:microsoft.com/office/officeart/2005/8/layout/radial5"/>
    <dgm:cxn modelId="{035A717C-3DE2-4807-B40D-A1E1282B8E51}" type="presParOf" srcId="{E68F6E68-A897-4FE9-991B-7245E092DFA0}" destId="{22811BF9-9F0D-4136-AF39-18F5B13BEDD3}" srcOrd="2" destOrd="0" presId="urn:microsoft.com/office/officeart/2005/8/layout/radial5"/>
    <dgm:cxn modelId="{1C3DF913-5982-4262-9D4C-BB010DC4D695}" type="presParOf" srcId="{E68F6E68-A897-4FE9-991B-7245E092DFA0}" destId="{F5A9791B-BE57-4ABC-9F69-4C936DD9F37B}" srcOrd="3" destOrd="0" presId="urn:microsoft.com/office/officeart/2005/8/layout/radial5"/>
    <dgm:cxn modelId="{86CF91DD-F36F-4356-88CA-069F45D36122}" type="presParOf" srcId="{F5A9791B-BE57-4ABC-9F69-4C936DD9F37B}" destId="{D1FB17EA-231A-42A9-867C-3BBB5CB418EC}" srcOrd="0" destOrd="0" presId="urn:microsoft.com/office/officeart/2005/8/layout/radial5"/>
    <dgm:cxn modelId="{94690978-29AB-4D97-9461-AC5F7D7411D1}" type="presParOf" srcId="{E68F6E68-A897-4FE9-991B-7245E092DFA0}" destId="{05BE866B-2156-4A3F-B263-C5A53D1E288A}" srcOrd="4" destOrd="0" presId="urn:microsoft.com/office/officeart/2005/8/layout/radial5"/>
    <dgm:cxn modelId="{4425BBF6-6C93-476C-873C-A2C8EC6E75F3}" type="presParOf" srcId="{E68F6E68-A897-4FE9-991B-7245E092DFA0}" destId="{DEC33B62-B8E1-40F0-9BD2-0537B4C1B938}" srcOrd="5" destOrd="0" presId="urn:microsoft.com/office/officeart/2005/8/layout/radial5"/>
    <dgm:cxn modelId="{A380220F-B175-4CC5-BB31-B3ECC8FD0647}" type="presParOf" srcId="{DEC33B62-B8E1-40F0-9BD2-0537B4C1B938}" destId="{059FD62A-B315-46F4-A501-A6ADA51A9073}" srcOrd="0" destOrd="0" presId="urn:microsoft.com/office/officeart/2005/8/layout/radial5"/>
    <dgm:cxn modelId="{9AC62E89-99CE-4B6C-9DE3-98172A47ED29}" type="presParOf" srcId="{E68F6E68-A897-4FE9-991B-7245E092DFA0}" destId="{DA633889-AF66-42F0-9DB1-626DC8E757C3}" srcOrd="6" destOrd="0" presId="urn:microsoft.com/office/officeart/2005/8/layout/radial5"/>
    <dgm:cxn modelId="{32BB084B-3600-40B1-90BA-C59413408366}" type="presParOf" srcId="{E68F6E68-A897-4FE9-991B-7245E092DFA0}" destId="{73BDBA34-2B93-4C1E-8AB6-6F96986707C6}" srcOrd="7" destOrd="0" presId="urn:microsoft.com/office/officeart/2005/8/layout/radial5"/>
    <dgm:cxn modelId="{18893DD4-4CFD-4A3F-9B2F-9C5E81F399B9}" type="presParOf" srcId="{73BDBA34-2B93-4C1E-8AB6-6F96986707C6}" destId="{166CB6F0-0DC3-4446-A402-3FB15E4DDEF5}" srcOrd="0" destOrd="0" presId="urn:microsoft.com/office/officeart/2005/8/layout/radial5"/>
    <dgm:cxn modelId="{CE4D92E8-D6B4-4B4F-B79A-69D7DC6C75D9}" type="presParOf" srcId="{E68F6E68-A897-4FE9-991B-7245E092DFA0}" destId="{51198BCF-691A-4BB7-93B5-2EB867B80C58}" srcOrd="8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C2F897-CFAC-4283-8FB5-CF1EEEB45E68}" type="doc">
      <dgm:prSet loTypeId="urn:microsoft.com/office/officeart/2005/8/layout/radial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9C8E620-C0AB-4337-BE4B-E9A2CC9F5CB3}">
      <dgm:prSet phldrT="[Text]" custT="1"/>
      <dgm:spPr/>
      <dgm:t>
        <a:bodyPr/>
        <a:lstStyle/>
        <a:p>
          <a:r>
            <a:rPr lang="bn-IN" sz="3600" dirty="0" smtClean="0">
              <a:latin typeface="NikoshBAN" pitchFamily="2" charset="0"/>
              <a:cs typeface="NikoshBAN" pitchFamily="2" charset="0"/>
            </a:rPr>
            <a:t>কম্পিউটার</a:t>
          </a: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CC1E57C0-4915-4F8D-94F3-54C12C53002F}" type="parTrans" cxnId="{06A2CFE1-C72D-4EEF-88A6-45C05CBED840}">
      <dgm:prSet/>
      <dgm:spPr/>
      <dgm:t>
        <a:bodyPr/>
        <a:lstStyle/>
        <a:p>
          <a:endParaRPr lang="en-US"/>
        </a:p>
      </dgm:t>
    </dgm:pt>
    <dgm:pt modelId="{3E1851E1-7BEB-414B-81D6-0CCE2D38DBBE}" type="sibTrans" cxnId="{06A2CFE1-C72D-4EEF-88A6-45C05CBED840}">
      <dgm:prSet/>
      <dgm:spPr/>
      <dgm:t>
        <a:bodyPr/>
        <a:lstStyle/>
        <a:p>
          <a:endParaRPr lang="en-US"/>
        </a:p>
      </dgm:t>
    </dgm:pt>
    <dgm:pt modelId="{B36F3552-4C5C-4933-ABDC-E6A278E7D49D}">
      <dgm:prSet phldrT="[Text]" custT="1"/>
      <dgm:spPr/>
      <dgm:t>
        <a:bodyPr/>
        <a:lstStyle/>
        <a:p>
          <a:r>
            <a:rPr lang="bn-IN" sz="3600" dirty="0" smtClean="0">
              <a:latin typeface="NikoshBAN" pitchFamily="2" charset="0"/>
              <a:cs typeface="NikoshBAN" pitchFamily="2" charset="0"/>
            </a:rPr>
            <a:t>মনিটর</a:t>
          </a: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B4BB95DB-470D-4061-A87A-BD5954CEDAEE}" type="parTrans" cxnId="{B8BE3865-D986-4DF6-A25F-2AFB27297561}">
      <dgm:prSet/>
      <dgm:spPr/>
      <dgm:t>
        <a:bodyPr/>
        <a:lstStyle/>
        <a:p>
          <a:endParaRPr lang="en-US"/>
        </a:p>
      </dgm:t>
    </dgm:pt>
    <dgm:pt modelId="{90A04675-51A7-4DBD-8F7D-630EE9CE448B}" type="sibTrans" cxnId="{B8BE3865-D986-4DF6-A25F-2AFB27297561}">
      <dgm:prSet/>
      <dgm:spPr/>
      <dgm:t>
        <a:bodyPr/>
        <a:lstStyle/>
        <a:p>
          <a:endParaRPr lang="en-US"/>
        </a:p>
      </dgm:t>
    </dgm:pt>
    <dgm:pt modelId="{41E53807-EA41-4D7B-9FAB-2ECBBDAD3192}">
      <dgm:prSet phldrT="[Text]" custT="1"/>
      <dgm:spPr/>
      <dgm:t>
        <a:bodyPr/>
        <a:lstStyle/>
        <a:p>
          <a:r>
            <a:rPr lang="bn-IN" sz="3600" dirty="0" smtClean="0">
              <a:latin typeface="NikoshBAN" pitchFamily="2" charset="0"/>
              <a:cs typeface="NikoshBAN" pitchFamily="2" charset="0"/>
            </a:rPr>
            <a:t>সিপিইউ</a:t>
          </a: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EDA670F2-0BFD-48C8-B8AD-E99F56C47048}" type="parTrans" cxnId="{A91B0838-F881-4AF0-95C5-B4846367613F}">
      <dgm:prSet/>
      <dgm:spPr/>
      <dgm:t>
        <a:bodyPr/>
        <a:lstStyle/>
        <a:p>
          <a:endParaRPr lang="en-US"/>
        </a:p>
      </dgm:t>
    </dgm:pt>
    <dgm:pt modelId="{D294283A-5B44-4382-88C6-346907E833E5}" type="sibTrans" cxnId="{A91B0838-F881-4AF0-95C5-B4846367613F}">
      <dgm:prSet/>
      <dgm:spPr/>
      <dgm:t>
        <a:bodyPr/>
        <a:lstStyle/>
        <a:p>
          <a:endParaRPr lang="en-US"/>
        </a:p>
      </dgm:t>
    </dgm:pt>
    <dgm:pt modelId="{D7D2BB09-E6B5-41DB-9F71-F3B70F54B8AD}">
      <dgm:prSet phldrT="[Text]" custT="1"/>
      <dgm:spPr/>
      <dgm:t>
        <a:bodyPr/>
        <a:lstStyle/>
        <a:p>
          <a:r>
            <a:rPr lang="bn-IN" sz="3600" dirty="0" smtClean="0">
              <a:latin typeface="NikoshBAN" pitchFamily="2" charset="0"/>
              <a:cs typeface="NikoshBAN" pitchFamily="2" charset="0"/>
            </a:rPr>
            <a:t>মাউস</a:t>
          </a: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BD8421C4-4F13-4167-AAD0-28877185B7DA}" type="parTrans" cxnId="{9922C988-1711-432A-90FB-47DA0B990D5A}">
      <dgm:prSet/>
      <dgm:spPr/>
      <dgm:t>
        <a:bodyPr/>
        <a:lstStyle/>
        <a:p>
          <a:endParaRPr lang="en-US"/>
        </a:p>
      </dgm:t>
    </dgm:pt>
    <dgm:pt modelId="{A3B45425-DC56-447C-B780-32151C0642F9}" type="sibTrans" cxnId="{9922C988-1711-432A-90FB-47DA0B990D5A}">
      <dgm:prSet/>
      <dgm:spPr/>
      <dgm:t>
        <a:bodyPr/>
        <a:lstStyle/>
        <a:p>
          <a:endParaRPr lang="en-US"/>
        </a:p>
      </dgm:t>
    </dgm:pt>
    <dgm:pt modelId="{A4B99467-F14F-4CFE-9FCF-64AF0B4C3FA9}">
      <dgm:prSet phldrT="[Text]" custT="1"/>
      <dgm:spPr/>
      <dgm:t>
        <a:bodyPr/>
        <a:lstStyle/>
        <a:p>
          <a:r>
            <a:rPr lang="bn-IN" sz="3600" dirty="0" smtClean="0">
              <a:latin typeface="NikoshBAN" pitchFamily="2" charset="0"/>
              <a:cs typeface="NikoshBAN" pitchFamily="2" charset="0"/>
            </a:rPr>
            <a:t>কী-বোর্ড</a:t>
          </a: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FE302CBC-5D65-4D71-A627-FA5731D398B9}" type="parTrans" cxnId="{BC689105-0692-450D-AC42-BD35A499102A}">
      <dgm:prSet/>
      <dgm:spPr/>
      <dgm:t>
        <a:bodyPr/>
        <a:lstStyle/>
        <a:p>
          <a:endParaRPr lang="en-US"/>
        </a:p>
      </dgm:t>
    </dgm:pt>
    <dgm:pt modelId="{7D5AA1C8-5F74-4EA8-B8D2-19D8C857E601}" type="sibTrans" cxnId="{BC689105-0692-450D-AC42-BD35A499102A}">
      <dgm:prSet/>
      <dgm:spPr/>
      <dgm:t>
        <a:bodyPr/>
        <a:lstStyle/>
        <a:p>
          <a:endParaRPr lang="en-US"/>
        </a:p>
      </dgm:t>
    </dgm:pt>
    <dgm:pt modelId="{97F98CF4-7CAE-4E82-A4AF-03C2EC204E07}" type="pres">
      <dgm:prSet presAssocID="{9FC2F897-CFAC-4283-8FB5-CF1EEEB45E6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414D66E-925D-4B15-BD44-D17EDB4FAAB4}" type="pres">
      <dgm:prSet presAssocID="{39C8E620-C0AB-4337-BE4B-E9A2CC9F5CB3}" presName="centerShape" presStyleLbl="node0" presStyleIdx="0" presStyleCnt="1" custScaleX="131206" custScaleY="100591"/>
      <dgm:spPr/>
      <dgm:t>
        <a:bodyPr/>
        <a:lstStyle/>
        <a:p>
          <a:endParaRPr lang="en-US"/>
        </a:p>
      </dgm:t>
    </dgm:pt>
    <dgm:pt modelId="{2A5D306E-93B9-4F41-9AE0-D95427D60659}" type="pres">
      <dgm:prSet presAssocID="{B4BB95DB-470D-4061-A87A-BD5954CEDAEE}" presName="Name9" presStyleLbl="parChTrans1D2" presStyleIdx="0" presStyleCnt="4"/>
      <dgm:spPr/>
      <dgm:t>
        <a:bodyPr/>
        <a:lstStyle/>
        <a:p>
          <a:endParaRPr lang="en-US"/>
        </a:p>
      </dgm:t>
    </dgm:pt>
    <dgm:pt modelId="{EDE90B6A-DBFB-43F4-AC7C-C0444FB08557}" type="pres">
      <dgm:prSet presAssocID="{B4BB95DB-470D-4061-A87A-BD5954CEDAEE}" presName="connTx" presStyleLbl="parChTrans1D2" presStyleIdx="0" presStyleCnt="4"/>
      <dgm:spPr/>
      <dgm:t>
        <a:bodyPr/>
        <a:lstStyle/>
        <a:p>
          <a:endParaRPr lang="en-US"/>
        </a:p>
      </dgm:t>
    </dgm:pt>
    <dgm:pt modelId="{9839BB9A-5751-492B-BD35-D583BBD8952F}" type="pres">
      <dgm:prSet presAssocID="{B36F3552-4C5C-4933-ABDC-E6A278E7D49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D323B6-D7C2-41D0-A641-ED10942618DC}" type="pres">
      <dgm:prSet presAssocID="{EDA670F2-0BFD-48C8-B8AD-E99F56C47048}" presName="Name9" presStyleLbl="parChTrans1D2" presStyleIdx="1" presStyleCnt="4"/>
      <dgm:spPr/>
      <dgm:t>
        <a:bodyPr/>
        <a:lstStyle/>
        <a:p>
          <a:endParaRPr lang="en-US"/>
        </a:p>
      </dgm:t>
    </dgm:pt>
    <dgm:pt modelId="{EE98AD59-348A-45C6-A1B4-14FA50CEDD42}" type="pres">
      <dgm:prSet presAssocID="{EDA670F2-0BFD-48C8-B8AD-E99F56C47048}" presName="connTx" presStyleLbl="parChTrans1D2" presStyleIdx="1" presStyleCnt="4"/>
      <dgm:spPr/>
      <dgm:t>
        <a:bodyPr/>
        <a:lstStyle/>
        <a:p>
          <a:endParaRPr lang="en-US"/>
        </a:p>
      </dgm:t>
    </dgm:pt>
    <dgm:pt modelId="{79313F8B-A715-4EE2-AF3D-08AE6494F577}" type="pres">
      <dgm:prSet presAssocID="{41E53807-EA41-4D7B-9FAB-2ECBBDAD319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5BEF03-DA84-4860-9FDD-1A4F20F21BF3}" type="pres">
      <dgm:prSet presAssocID="{BD8421C4-4F13-4167-AAD0-28877185B7DA}" presName="Name9" presStyleLbl="parChTrans1D2" presStyleIdx="2" presStyleCnt="4"/>
      <dgm:spPr/>
      <dgm:t>
        <a:bodyPr/>
        <a:lstStyle/>
        <a:p>
          <a:endParaRPr lang="en-US"/>
        </a:p>
      </dgm:t>
    </dgm:pt>
    <dgm:pt modelId="{6F7AD18C-430D-47B9-9192-7F75C3598B13}" type="pres">
      <dgm:prSet presAssocID="{BD8421C4-4F13-4167-AAD0-28877185B7DA}" presName="connTx" presStyleLbl="parChTrans1D2" presStyleIdx="2" presStyleCnt="4"/>
      <dgm:spPr/>
      <dgm:t>
        <a:bodyPr/>
        <a:lstStyle/>
        <a:p>
          <a:endParaRPr lang="en-US"/>
        </a:p>
      </dgm:t>
    </dgm:pt>
    <dgm:pt modelId="{4ABC4206-04B6-49C1-AB90-AD6A993AE0AB}" type="pres">
      <dgm:prSet presAssocID="{D7D2BB09-E6B5-41DB-9F71-F3B70F54B8A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5972AF-19FC-4F90-A324-64E292D8CC78}" type="pres">
      <dgm:prSet presAssocID="{FE302CBC-5D65-4D71-A627-FA5731D398B9}" presName="Name9" presStyleLbl="parChTrans1D2" presStyleIdx="3" presStyleCnt="4"/>
      <dgm:spPr/>
      <dgm:t>
        <a:bodyPr/>
        <a:lstStyle/>
        <a:p>
          <a:endParaRPr lang="en-US"/>
        </a:p>
      </dgm:t>
    </dgm:pt>
    <dgm:pt modelId="{AFC26A5A-2FBF-4F05-B819-C91A27FA11BC}" type="pres">
      <dgm:prSet presAssocID="{FE302CBC-5D65-4D71-A627-FA5731D398B9}" presName="connTx" presStyleLbl="parChTrans1D2" presStyleIdx="3" presStyleCnt="4"/>
      <dgm:spPr/>
      <dgm:t>
        <a:bodyPr/>
        <a:lstStyle/>
        <a:p>
          <a:endParaRPr lang="en-US"/>
        </a:p>
      </dgm:t>
    </dgm:pt>
    <dgm:pt modelId="{0563D5F9-AFB8-42B9-A192-9F0717D62462}" type="pres">
      <dgm:prSet presAssocID="{A4B99467-F14F-4CFE-9FCF-64AF0B4C3FA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517C35-3ABA-4B7F-BE07-F5C7801F1D5B}" type="presOf" srcId="{BD8421C4-4F13-4167-AAD0-28877185B7DA}" destId="{6F7AD18C-430D-47B9-9192-7F75C3598B13}" srcOrd="1" destOrd="0" presId="urn:microsoft.com/office/officeart/2005/8/layout/radial1"/>
    <dgm:cxn modelId="{510F0D47-2215-4FD2-B067-6E90C18EF790}" type="presOf" srcId="{B4BB95DB-470D-4061-A87A-BD5954CEDAEE}" destId="{2A5D306E-93B9-4F41-9AE0-D95427D60659}" srcOrd="0" destOrd="0" presId="urn:microsoft.com/office/officeart/2005/8/layout/radial1"/>
    <dgm:cxn modelId="{A91B0838-F881-4AF0-95C5-B4846367613F}" srcId="{39C8E620-C0AB-4337-BE4B-E9A2CC9F5CB3}" destId="{41E53807-EA41-4D7B-9FAB-2ECBBDAD3192}" srcOrd="1" destOrd="0" parTransId="{EDA670F2-0BFD-48C8-B8AD-E99F56C47048}" sibTransId="{D294283A-5B44-4382-88C6-346907E833E5}"/>
    <dgm:cxn modelId="{C9DF2A19-5212-4991-A0E1-99FE6369CB39}" type="presOf" srcId="{39C8E620-C0AB-4337-BE4B-E9A2CC9F5CB3}" destId="{D414D66E-925D-4B15-BD44-D17EDB4FAAB4}" srcOrd="0" destOrd="0" presId="urn:microsoft.com/office/officeart/2005/8/layout/radial1"/>
    <dgm:cxn modelId="{B8BE3865-D986-4DF6-A25F-2AFB27297561}" srcId="{39C8E620-C0AB-4337-BE4B-E9A2CC9F5CB3}" destId="{B36F3552-4C5C-4933-ABDC-E6A278E7D49D}" srcOrd="0" destOrd="0" parTransId="{B4BB95DB-470D-4061-A87A-BD5954CEDAEE}" sibTransId="{90A04675-51A7-4DBD-8F7D-630EE9CE448B}"/>
    <dgm:cxn modelId="{50212305-7CA1-444E-9907-789327478B8A}" type="presOf" srcId="{B36F3552-4C5C-4933-ABDC-E6A278E7D49D}" destId="{9839BB9A-5751-492B-BD35-D583BBD8952F}" srcOrd="0" destOrd="0" presId="urn:microsoft.com/office/officeart/2005/8/layout/radial1"/>
    <dgm:cxn modelId="{06A2CFE1-C72D-4EEF-88A6-45C05CBED840}" srcId="{9FC2F897-CFAC-4283-8FB5-CF1EEEB45E68}" destId="{39C8E620-C0AB-4337-BE4B-E9A2CC9F5CB3}" srcOrd="0" destOrd="0" parTransId="{CC1E57C0-4915-4F8D-94F3-54C12C53002F}" sibTransId="{3E1851E1-7BEB-414B-81D6-0CCE2D38DBBE}"/>
    <dgm:cxn modelId="{6F998CEE-5D7F-4888-910F-B9A41C31A3AB}" type="presOf" srcId="{FE302CBC-5D65-4D71-A627-FA5731D398B9}" destId="{AFC26A5A-2FBF-4F05-B819-C91A27FA11BC}" srcOrd="1" destOrd="0" presId="urn:microsoft.com/office/officeart/2005/8/layout/radial1"/>
    <dgm:cxn modelId="{BC689105-0692-450D-AC42-BD35A499102A}" srcId="{39C8E620-C0AB-4337-BE4B-E9A2CC9F5CB3}" destId="{A4B99467-F14F-4CFE-9FCF-64AF0B4C3FA9}" srcOrd="3" destOrd="0" parTransId="{FE302CBC-5D65-4D71-A627-FA5731D398B9}" sibTransId="{7D5AA1C8-5F74-4EA8-B8D2-19D8C857E601}"/>
    <dgm:cxn modelId="{93A74769-E768-4111-9E86-D9702E727F60}" type="presOf" srcId="{A4B99467-F14F-4CFE-9FCF-64AF0B4C3FA9}" destId="{0563D5F9-AFB8-42B9-A192-9F0717D62462}" srcOrd="0" destOrd="0" presId="urn:microsoft.com/office/officeart/2005/8/layout/radial1"/>
    <dgm:cxn modelId="{F8191450-03ED-4F04-BBFC-633B6EE733CF}" type="presOf" srcId="{BD8421C4-4F13-4167-AAD0-28877185B7DA}" destId="{195BEF03-DA84-4860-9FDD-1A4F20F21BF3}" srcOrd="0" destOrd="0" presId="urn:microsoft.com/office/officeart/2005/8/layout/radial1"/>
    <dgm:cxn modelId="{01DA3CF2-18EC-4C4B-B9DC-373C130F4869}" type="presOf" srcId="{EDA670F2-0BFD-48C8-B8AD-E99F56C47048}" destId="{E5D323B6-D7C2-41D0-A641-ED10942618DC}" srcOrd="0" destOrd="0" presId="urn:microsoft.com/office/officeart/2005/8/layout/radial1"/>
    <dgm:cxn modelId="{B3D1E71D-823C-4FBE-8D6F-CDF791CF5326}" type="presOf" srcId="{41E53807-EA41-4D7B-9FAB-2ECBBDAD3192}" destId="{79313F8B-A715-4EE2-AF3D-08AE6494F577}" srcOrd="0" destOrd="0" presId="urn:microsoft.com/office/officeart/2005/8/layout/radial1"/>
    <dgm:cxn modelId="{4B459573-FD88-4647-B431-FD64436D0142}" type="presOf" srcId="{D7D2BB09-E6B5-41DB-9F71-F3B70F54B8AD}" destId="{4ABC4206-04B6-49C1-AB90-AD6A993AE0AB}" srcOrd="0" destOrd="0" presId="urn:microsoft.com/office/officeart/2005/8/layout/radial1"/>
    <dgm:cxn modelId="{B82CB20F-4C55-4899-9010-37AA9F6008D5}" type="presOf" srcId="{FE302CBC-5D65-4D71-A627-FA5731D398B9}" destId="{AE5972AF-19FC-4F90-A324-64E292D8CC78}" srcOrd="0" destOrd="0" presId="urn:microsoft.com/office/officeart/2005/8/layout/radial1"/>
    <dgm:cxn modelId="{99D67547-7896-4BCF-97D5-E6E001AD806B}" type="presOf" srcId="{EDA670F2-0BFD-48C8-B8AD-E99F56C47048}" destId="{EE98AD59-348A-45C6-A1B4-14FA50CEDD42}" srcOrd="1" destOrd="0" presId="urn:microsoft.com/office/officeart/2005/8/layout/radial1"/>
    <dgm:cxn modelId="{7FD605D6-0AF3-4575-822F-48D60F60CB4E}" type="presOf" srcId="{B4BB95DB-470D-4061-A87A-BD5954CEDAEE}" destId="{EDE90B6A-DBFB-43F4-AC7C-C0444FB08557}" srcOrd="1" destOrd="0" presId="urn:microsoft.com/office/officeart/2005/8/layout/radial1"/>
    <dgm:cxn modelId="{F1758794-951C-4C36-A35C-1AE44EA7B20C}" type="presOf" srcId="{9FC2F897-CFAC-4283-8FB5-CF1EEEB45E68}" destId="{97F98CF4-7CAE-4E82-A4AF-03C2EC204E07}" srcOrd="0" destOrd="0" presId="urn:microsoft.com/office/officeart/2005/8/layout/radial1"/>
    <dgm:cxn modelId="{9922C988-1711-432A-90FB-47DA0B990D5A}" srcId="{39C8E620-C0AB-4337-BE4B-E9A2CC9F5CB3}" destId="{D7D2BB09-E6B5-41DB-9F71-F3B70F54B8AD}" srcOrd="2" destOrd="0" parTransId="{BD8421C4-4F13-4167-AAD0-28877185B7DA}" sibTransId="{A3B45425-DC56-447C-B780-32151C0642F9}"/>
    <dgm:cxn modelId="{8F800BD3-5AC3-4C54-B992-A93F1F5E2C2E}" type="presParOf" srcId="{97F98CF4-7CAE-4E82-A4AF-03C2EC204E07}" destId="{D414D66E-925D-4B15-BD44-D17EDB4FAAB4}" srcOrd="0" destOrd="0" presId="urn:microsoft.com/office/officeart/2005/8/layout/radial1"/>
    <dgm:cxn modelId="{A7BB4DB5-3245-44E9-9ABE-E0329DD7505F}" type="presParOf" srcId="{97F98CF4-7CAE-4E82-A4AF-03C2EC204E07}" destId="{2A5D306E-93B9-4F41-9AE0-D95427D60659}" srcOrd="1" destOrd="0" presId="urn:microsoft.com/office/officeart/2005/8/layout/radial1"/>
    <dgm:cxn modelId="{31F3A323-E754-40B0-9640-64011A499CE2}" type="presParOf" srcId="{2A5D306E-93B9-4F41-9AE0-D95427D60659}" destId="{EDE90B6A-DBFB-43F4-AC7C-C0444FB08557}" srcOrd="0" destOrd="0" presId="urn:microsoft.com/office/officeart/2005/8/layout/radial1"/>
    <dgm:cxn modelId="{EC07E0D8-010C-4ACC-9E60-49798A308E61}" type="presParOf" srcId="{97F98CF4-7CAE-4E82-A4AF-03C2EC204E07}" destId="{9839BB9A-5751-492B-BD35-D583BBD8952F}" srcOrd="2" destOrd="0" presId="urn:microsoft.com/office/officeart/2005/8/layout/radial1"/>
    <dgm:cxn modelId="{71DF0547-9DAC-4D0A-B02D-565989468849}" type="presParOf" srcId="{97F98CF4-7CAE-4E82-A4AF-03C2EC204E07}" destId="{E5D323B6-D7C2-41D0-A641-ED10942618DC}" srcOrd="3" destOrd="0" presId="urn:microsoft.com/office/officeart/2005/8/layout/radial1"/>
    <dgm:cxn modelId="{D454B600-D398-4665-9C97-10070755726C}" type="presParOf" srcId="{E5D323B6-D7C2-41D0-A641-ED10942618DC}" destId="{EE98AD59-348A-45C6-A1B4-14FA50CEDD42}" srcOrd="0" destOrd="0" presId="urn:microsoft.com/office/officeart/2005/8/layout/radial1"/>
    <dgm:cxn modelId="{E7D47A7A-D6C3-4CAE-998A-3E4E2E67BF08}" type="presParOf" srcId="{97F98CF4-7CAE-4E82-A4AF-03C2EC204E07}" destId="{79313F8B-A715-4EE2-AF3D-08AE6494F577}" srcOrd="4" destOrd="0" presId="urn:microsoft.com/office/officeart/2005/8/layout/radial1"/>
    <dgm:cxn modelId="{B9C39C28-996D-451E-B988-05661B08C6FA}" type="presParOf" srcId="{97F98CF4-7CAE-4E82-A4AF-03C2EC204E07}" destId="{195BEF03-DA84-4860-9FDD-1A4F20F21BF3}" srcOrd="5" destOrd="0" presId="urn:microsoft.com/office/officeart/2005/8/layout/radial1"/>
    <dgm:cxn modelId="{84EEFD01-1E48-494D-B6E7-85319B06623E}" type="presParOf" srcId="{195BEF03-DA84-4860-9FDD-1A4F20F21BF3}" destId="{6F7AD18C-430D-47B9-9192-7F75C3598B13}" srcOrd="0" destOrd="0" presId="urn:microsoft.com/office/officeart/2005/8/layout/radial1"/>
    <dgm:cxn modelId="{3356DD16-6B9F-4306-B574-8DD09D4AE6CE}" type="presParOf" srcId="{97F98CF4-7CAE-4E82-A4AF-03C2EC204E07}" destId="{4ABC4206-04B6-49C1-AB90-AD6A993AE0AB}" srcOrd="6" destOrd="0" presId="urn:microsoft.com/office/officeart/2005/8/layout/radial1"/>
    <dgm:cxn modelId="{97522755-CA66-453E-A476-057FB57DA786}" type="presParOf" srcId="{97F98CF4-7CAE-4E82-A4AF-03C2EC204E07}" destId="{AE5972AF-19FC-4F90-A324-64E292D8CC78}" srcOrd="7" destOrd="0" presId="urn:microsoft.com/office/officeart/2005/8/layout/radial1"/>
    <dgm:cxn modelId="{38E426D0-AF04-4BDA-8C22-9061D3F25FBD}" type="presParOf" srcId="{AE5972AF-19FC-4F90-A324-64E292D8CC78}" destId="{AFC26A5A-2FBF-4F05-B819-C91A27FA11BC}" srcOrd="0" destOrd="0" presId="urn:microsoft.com/office/officeart/2005/8/layout/radial1"/>
    <dgm:cxn modelId="{C4CCF9EB-4CE7-4C7F-B0C5-D9495317DA5B}" type="presParOf" srcId="{97F98CF4-7CAE-4E82-A4AF-03C2EC204E07}" destId="{0563D5F9-AFB8-42B9-A192-9F0717D62462}" srcOrd="8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9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 (2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505321"/>
            <a:ext cx="6781800" cy="48954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86640" y="533400"/>
            <a:ext cx="5204637" cy="1124362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সকলকে শুভেচ্ছা</a:t>
            </a:r>
            <a:endParaRPr lang="en-US" sz="7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533400"/>
            <a:ext cx="4876801" cy="4323551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886200" y="5486400"/>
            <a:ext cx="2209800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914400"/>
            <a:ext cx="3733799" cy="279674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3" name="Picture 2" descr="download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702" y="983357"/>
            <a:ext cx="3997108" cy="290284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4" name="TextBox 3"/>
          <p:cNvSpPr txBox="1"/>
          <p:nvPr/>
        </p:nvSpPr>
        <p:spPr>
          <a:xfrm rot="666296">
            <a:off x="914400" y="4572000"/>
            <a:ext cx="274320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এলইডি মনিটর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21332742">
            <a:off x="5401733" y="4768102"/>
            <a:ext cx="2819400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এলসিডি মনিটর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1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457200"/>
            <a:ext cx="5715000" cy="5029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3429000" y="5943600"/>
            <a:ext cx="2362200" cy="64633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সিপিইউ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4160520" cy="3124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 descr="download (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838200"/>
            <a:ext cx="3744686" cy="3276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371600" y="5181600"/>
            <a:ext cx="23622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ইঁদুর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9800" y="5105400"/>
            <a:ext cx="1828800" cy="92333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মাউস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914400"/>
            <a:ext cx="7538720" cy="403860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971800" y="5562600"/>
            <a:ext cx="2895600" cy="830997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কী-বোর্ড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228600" y="304800"/>
          <a:ext cx="86868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D84C859-91D7-4F4F-A009-C10834E44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graphicEl>
                                              <a:dgm id="{1D84C859-91D7-4F4F-A009-C10834E44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graphicEl>
                                              <a:dgm id="{1D84C859-91D7-4F4F-A009-C10834E44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40B9CE-E617-4148-9AA0-AA1B48B5B9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graphicEl>
                                              <a:dgm id="{8540B9CE-E617-4148-9AA0-AA1B48B5B9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graphicEl>
                                              <a:dgm id="{8540B9CE-E617-4148-9AA0-AA1B48B5B9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811BF9-9F0D-4136-AF39-18F5B13BED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">
                                            <p:graphicEl>
                                              <a:dgm id="{22811BF9-9F0D-4136-AF39-18F5B13BED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">
                                            <p:graphicEl>
                                              <a:dgm id="{22811BF9-9F0D-4136-AF39-18F5B13BED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A9791B-BE57-4ABC-9F69-4C936DD9F3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">
                                            <p:graphicEl>
                                              <a:dgm id="{F5A9791B-BE57-4ABC-9F69-4C936DD9F3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">
                                            <p:graphicEl>
                                              <a:dgm id="{F5A9791B-BE57-4ABC-9F69-4C936DD9F3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5BE866B-2156-4A3F-B263-C5A53D1E28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">
                                            <p:graphicEl>
                                              <a:dgm id="{05BE866B-2156-4A3F-B263-C5A53D1E28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">
                                            <p:graphicEl>
                                              <a:dgm id="{05BE866B-2156-4A3F-B263-C5A53D1E28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C33B62-B8E1-40F0-9BD2-0537B4C1B9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">
                                            <p:graphicEl>
                                              <a:dgm id="{DEC33B62-B8E1-40F0-9BD2-0537B4C1B9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2">
                                            <p:graphicEl>
                                              <a:dgm id="{DEC33B62-B8E1-40F0-9BD2-0537B4C1B9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A633889-AF66-42F0-9DB1-626DC8E757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">
                                            <p:graphicEl>
                                              <a:dgm id="{DA633889-AF66-42F0-9DB1-626DC8E757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">
                                            <p:graphicEl>
                                              <a:dgm id="{DA633889-AF66-42F0-9DB1-626DC8E757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3BDBA34-2B93-4C1E-8AB6-6F9698670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>
                                            <p:graphicEl>
                                              <a:dgm id="{73BDBA34-2B93-4C1E-8AB6-6F9698670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">
                                            <p:graphicEl>
                                              <a:dgm id="{73BDBA34-2B93-4C1E-8AB6-6F9698670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1198BCF-691A-4BB7-93B5-2EB867B80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2">
                                            <p:graphicEl>
                                              <a:dgm id="{51198BCF-691A-4BB7-93B5-2EB867B80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">
                                            <p:graphicEl>
                                              <a:dgm id="{51198BCF-691A-4BB7-93B5-2EB867B80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228600" y="304800"/>
          <a:ext cx="86868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414D66E-925D-4B15-BD44-D17EDB4FAA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D414D66E-925D-4B15-BD44-D17EDB4FAA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D414D66E-925D-4B15-BD44-D17EDB4FAA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A5D306E-93B9-4F41-9AE0-D95427D606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2A5D306E-93B9-4F41-9AE0-D95427D606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dgm id="{2A5D306E-93B9-4F41-9AE0-D95427D606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839BB9A-5751-492B-BD35-D583BBD89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9839BB9A-5751-492B-BD35-D583BBD89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9839BB9A-5751-492B-BD35-D583BBD89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5D323B6-D7C2-41D0-A641-ED10942618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graphicEl>
                                              <a:dgm id="{E5D323B6-D7C2-41D0-A641-ED10942618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graphicEl>
                                              <a:dgm id="{E5D323B6-D7C2-41D0-A641-ED10942618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9313F8B-A715-4EE2-AF3D-08AE6494F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79313F8B-A715-4EE2-AF3D-08AE6494F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79313F8B-A715-4EE2-AF3D-08AE6494F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95BEF03-DA84-4860-9FDD-1A4F20F21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graphicEl>
                                              <a:dgm id="{195BEF03-DA84-4860-9FDD-1A4F20F21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graphicEl>
                                              <a:dgm id="{195BEF03-DA84-4860-9FDD-1A4F20F21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ABC4206-04B6-49C1-AB90-AD6A993AE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4ABC4206-04B6-49C1-AB90-AD6A993AE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4ABC4206-04B6-49C1-AB90-AD6A993AE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E5972AF-19FC-4F90-A324-64E292D8CC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AE5972AF-19FC-4F90-A324-64E292D8CC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AE5972AF-19FC-4F90-A324-64E292D8CC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563D5F9-AFB8-42B9-A192-9F0717D624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graphicEl>
                                              <a:dgm id="{0563D5F9-AFB8-42B9-A192-9F0717D624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graphicEl>
                                              <a:dgm id="{0563D5F9-AFB8-42B9-A192-9F0717D624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2">
        <p:bldSub>
          <a:bldDgm bld="lvl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838200"/>
            <a:ext cx="39624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কম্পিউটারের সংজ্ঞা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971800"/>
            <a:ext cx="8382000" cy="1446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কম্পিউটার হলো একটি ইলেক্ট্রনিক যন্ত্র যার সাহায্যে খুব দ্রুত অনেক বড় সমাধান করা যায়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62000"/>
            <a:ext cx="69342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এবার কম্পিউটারের কিছু ব্যবহার দেখি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downloa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146" y="1855895"/>
            <a:ext cx="6072654" cy="476819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ownload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381000"/>
            <a:ext cx="6276754" cy="469392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905000" y="5678269"/>
            <a:ext cx="57912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বিভিন্ন অফিসে কম্পিউটারের ব্যবহার 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914400"/>
            <a:ext cx="3733800" cy="92333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438400"/>
            <a:ext cx="7467600" cy="33547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 বেদারুল ইসলাম</a:t>
            </a:r>
          </a:p>
          <a:p>
            <a:pPr algn="ctr"/>
            <a:r>
              <a:rPr lang="bn-IN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IN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বসলগাঁও সরকারি প্রাথমিক বিদ্যালয়</a:t>
            </a:r>
          </a:p>
          <a:p>
            <a:pPr algn="ctr"/>
            <a:r>
              <a:rPr lang="bn-IN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হরিপুর, ঠাকুরগাঁও</a:t>
            </a:r>
            <a:r>
              <a:rPr lang="bn-IN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  <a:latin typeface="Calibri" pitchFamily="34" charset="0"/>
              </a:rPr>
              <a:t>E-mail: </a:t>
            </a:r>
            <a:r>
              <a:rPr lang="en-US" sz="3600" dirty="0" smtClean="0">
                <a:solidFill>
                  <a:srgbClr val="002060"/>
                </a:solidFill>
                <a:latin typeface="Calibri" pitchFamily="34" charset="0"/>
              </a:rPr>
              <a:t>amanmath37@gmail.com</a:t>
            </a:r>
            <a:endParaRPr lang="en-US" sz="3600" dirty="0" smtClean="0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04800"/>
            <a:ext cx="6553200" cy="5011921"/>
          </a:xfrm>
          <a:prstGeom prst="rect">
            <a:avLst/>
          </a:prstGeom>
          <a:ln w="76200">
            <a:solidFill>
              <a:schemeClr val="accent5">
                <a:lumMod val="50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447800" y="5769114"/>
            <a:ext cx="64008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চিকিৎসাক্ষেত্রে কম্পিউটারের ব্যবহার ।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oject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81000"/>
            <a:ext cx="7256166" cy="47675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800" y="5715000"/>
            <a:ext cx="64008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শিক্ষাক্ষেত্রে কম্পিউটারের ব্যবহার ।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914400"/>
            <a:ext cx="32766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133600"/>
            <a:ext cx="8305800" cy="206210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bn-IN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১ নং দলঃ কম্পিউটারের সংজ্ঞা লিখবে ।</a:t>
            </a:r>
          </a:p>
          <a:p>
            <a:endParaRPr lang="bn-IN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419600"/>
            <a:ext cx="8153400" cy="212365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bn-IN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 নং দলঃ কম্পিউটারের কয়েকটি উপাদনের           নাম লিখবে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514600"/>
            <a:ext cx="8458200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পাঠ্য বইয়ের ১৫৪ নং পৃষ্ঠা বের করে পড়ি ।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1600200" y="304800"/>
            <a:ext cx="5867400" cy="152400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এসো নিজেকে একটু যাচাই করি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590800"/>
            <a:ext cx="7086600" cy="7078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 কম্পিউটার কি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733800"/>
            <a:ext cx="8153400" cy="255454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bn-IN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“ ডিজিটাল বাংলাদেশ” গড়তে প্রত্যেকের তরুণ বয়স থেকেই   _ _ _ _ _    জ্ঞান রপ্ত করা উচিত 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0800" y="4953000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19200"/>
            <a:ext cx="6553200" cy="70788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কম্পিউটারের কয়েকটি </a:t>
            </a:r>
            <a:r>
              <a:rPr lang="bn-IN" sz="4000" smtClean="0">
                <a:latin typeface="NikoshBAN" pitchFamily="2" charset="0"/>
                <a:cs typeface="NikoshBAN" pitchFamily="2" charset="0"/>
              </a:rPr>
              <a:t>ব্যবহার লিখ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2514600"/>
            <a:ext cx="678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IN" sz="4000" dirty="0" smtClean="0">
                <a:solidFill>
                  <a:srgbClr val="7030A0"/>
                </a:solidFill>
              </a:rPr>
              <a:t> বিভিন্ন অফিসে</a:t>
            </a:r>
          </a:p>
          <a:p>
            <a:pPr>
              <a:buFont typeface="Wingdings" pitchFamily="2" charset="2"/>
              <a:buChar char="v"/>
            </a:pPr>
            <a:r>
              <a:rPr lang="bn-IN" sz="4000" dirty="0" smtClean="0">
                <a:solidFill>
                  <a:srgbClr val="7030A0"/>
                </a:solidFill>
              </a:rPr>
              <a:t> চিকিৎসাক্ষেত্রে</a:t>
            </a:r>
          </a:p>
          <a:p>
            <a:pPr>
              <a:buFont typeface="Wingdings" pitchFamily="2" charset="2"/>
              <a:buChar char="v"/>
            </a:pPr>
            <a:r>
              <a:rPr lang="bn-IN" sz="4000" dirty="0" smtClean="0">
                <a:solidFill>
                  <a:srgbClr val="7030A0"/>
                </a:solidFill>
              </a:rPr>
              <a:t> শিক্ষাক্ষেত্রে 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eft-Right Arrow 4"/>
          <p:cNvSpPr/>
          <p:nvPr/>
        </p:nvSpPr>
        <p:spPr>
          <a:xfrm>
            <a:off x="2362200" y="152400"/>
            <a:ext cx="3886200" cy="1600200"/>
          </a:xfrm>
          <a:prstGeom prst="leftRightArrow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এসো মিল করি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download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200400"/>
            <a:ext cx="1066800" cy="933450"/>
          </a:xfrm>
          <a:prstGeom prst="rect">
            <a:avLst/>
          </a:prstGeom>
        </p:spPr>
      </p:pic>
      <p:pic>
        <p:nvPicPr>
          <p:cNvPr id="8" name="Picture 7" descr="images (1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4612821"/>
            <a:ext cx="1061720" cy="568779"/>
          </a:xfrm>
          <a:prstGeom prst="rect">
            <a:avLst/>
          </a:prstGeom>
        </p:spPr>
      </p:pic>
      <p:pic>
        <p:nvPicPr>
          <p:cNvPr id="9" name="Picture 8" descr="images (1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5534157"/>
            <a:ext cx="835794" cy="1019043"/>
          </a:xfrm>
          <a:prstGeom prst="rect">
            <a:avLst/>
          </a:prstGeom>
        </p:spPr>
      </p:pic>
      <p:pic>
        <p:nvPicPr>
          <p:cNvPr id="11" name="Picture 10" descr="download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1170" y="2022734"/>
            <a:ext cx="1306830" cy="94906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10200" y="5791200"/>
            <a:ext cx="1447800" cy="707886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10200" y="4495800"/>
            <a:ext cx="1447800" cy="707886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মাউস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10200" y="3200400"/>
            <a:ext cx="1447800" cy="707886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সিপিইউ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1600" y="1981200"/>
            <a:ext cx="1905000" cy="707886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কী-বোর্ড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7" name="Straight Arrow Connector 16"/>
          <p:cNvCxnSpPr>
            <a:stCxn id="11" idx="3"/>
            <a:endCxn id="12" idx="1"/>
          </p:cNvCxnSpPr>
          <p:nvPr/>
        </p:nvCxnSpPr>
        <p:spPr>
          <a:xfrm>
            <a:off x="3048000" y="2497267"/>
            <a:ext cx="2362200" cy="3647876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3"/>
            <a:endCxn id="13" idx="1"/>
          </p:cNvCxnSpPr>
          <p:nvPr/>
        </p:nvCxnSpPr>
        <p:spPr>
          <a:xfrm>
            <a:off x="2895600" y="3667125"/>
            <a:ext cx="2514600" cy="118261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3"/>
            <a:endCxn id="15" idx="1"/>
          </p:cNvCxnSpPr>
          <p:nvPr/>
        </p:nvCxnSpPr>
        <p:spPr>
          <a:xfrm flipV="1">
            <a:off x="2814320" y="2335143"/>
            <a:ext cx="2367280" cy="2562068"/>
          </a:xfrm>
          <a:prstGeom prst="straightConnector1">
            <a:avLst/>
          </a:prstGeom>
          <a:ln w="571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3"/>
            <a:endCxn id="14" idx="1"/>
          </p:cNvCxnSpPr>
          <p:nvPr/>
        </p:nvCxnSpPr>
        <p:spPr>
          <a:xfrm flipV="1">
            <a:off x="2664594" y="3554343"/>
            <a:ext cx="2745606" cy="2489336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057400"/>
            <a:ext cx="5638800" cy="245173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762000"/>
            <a:ext cx="37338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6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362200"/>
            <a:ext cx="7315200" cy="3477875"/>
          </a:xfrm>
          <a:prstGeom prst="rect">
            <a:avLst/>
          </a:prstGeom>
          <a:ln w="762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শ্রেণিঃ পঞ্চম</a:t>
            </a:r>
          </a:p>
          <a:p>
            <a:r>
              <a:rPr lang="bn-IN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বিষয়ঃ গণিত</a:t>
            </a:r>
          </a:p>
          <a:p>
            <a:r>
              <a:rPr lang="bn-IN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পাঠঃ ক্যালকুলেটর ও কম্পিউটার</a:t>
            </a:r>
          </a:p>
          <a:p>
            <a:r>
              <a:rPr lang="bn-IN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পাঠ্যাংশঃ কম্পিউটার</a:t>
            </a:r>
          </a:p>
          <a:p>
            <a:r>
              <a:rPr lang="bn-IN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  <a:endParaRPr lang="en-US" sz="44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762000"/>
            <a:ext cx="3200400" cy="1015663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352800"/>
            <a:ext cx="76962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৩০.২.১  কম্পিউটার সম্পর্কে জানবে এবং এর বিভিন্ন অংশ চিহ্নিত করতে পারবে।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447800" y="4191000"/>
            <a:ext cx="198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294225_gallery_53da47abcea36_jpg_fa_rszd.jpg"/>
          <p:cNvPicPr>
            <a:picLocks noChangeAspect="1"/>
          </p:cNvPicPr>
          <p:nvPr/>
        </p:nvPicPr>
        <p:blipFill>
          <a:blip r:embed="rId2"/>
          <a:srcRect l="28242" t="7692" r="30853" b="46154"/>
          <a:stretch>
            <a:fillRect/>
          </a:stretch>
        </p:blipFill>
        <p:spPr>
          <a:xfrm>
            <a:off x="533400" y="762000"/>
            <a:ext cx="3429000" cy="2918298"/>
          </a:xfrm>
          <a:prstGeom prst="rect">
            <a:avLst/>
          </a:prstGeom>
        </p:spPr>
      </p:pic>
      <p:pic>
        <p:nvPicPr>
          <p:cNvPr id="4" name="Picture 3" descr="294225_gallery_53da47abcea36_jpg_fa_rszd.jpg"/>
          <p:cNvPicPr>
            <a:picLocks noChangeAspect="1"/>
          </p:cNvPicPr>
          <p:nvPr/>
        </p:nvPicPr>
        <p:blipFill>
          <a:blip r:embed="rId2"/>
          <a:srcRect r="73333" b="50897"/>
          <a:stretch>
            <a:fillRect/>
          </a:stretch>
        </p:blipFill>
        <p:spPr>
          <a:xfrm>
            <a:off x="5105400" y="304800"/>
            <a:ext cx="3310128" cy="2937487"/>
          </a:xfrm>
          <a:prstGeom prst="rect">
            <a:avLst/>
          </a:prstGeom>
        </p:spPr>
      </p:pic>
      <p:pic>
        <p:nvPicPr>
          <p:cNvPr id="6" name="Picture 5" descr="images (1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267200"/>
            <a:ext cx="3698240" cy="1981200"/>
          </a:xfrm>
          <a:prstGeom prst="rect">
            <a:avLst/>
          </a:prstGeom>
        </p:spPr>
      </p:pic>
      <p:pic>
        <p:nvPicPr>
          <p:cNvPr id="11" name="Picture 10" descr="download (9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3962400"/>
            <a:ext cx="2873829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914400"/>
            <a:ext cx="4495800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057400" y="2895600"/>
            <a:ext cx="5486400" cy="2585323"/>
            <a:chOff x="2057400" y="2895600"/>
            <a:chExt cx="5486400" cy="2585323"/>
          </a:xfrm>
        </p:grpSpPr>
        <p:sp>
          <p:nvSpPr>
            <p:cNvPr id="4" name="TextBox 3"/>
            <p:cNvSpPr txBox="1"/>
            <p:nvPr/>
          </p:nvSpPr>
          <p:spPr>
            <a:xfrm>
              <a:off x="2057400" y="2895600"/>
              <a:ext cx="5486400" cy="2585323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bn-IN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endParaRPr lang="bn-IN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endPara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810000" y="3352800"/>
              <a:ext cx="2362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4800" dirty="0" smtClean="0">
                  <a:latin typeface="NikoshBAN" pitchFamily="2" charset="0"/>
                  <a:cs typeface="NikoshBAN" pitchFamily="2" charset="0"/>
                </a:rPr>
                <a:t>কম্পিউটার</a:t>
              </a:r>
              <a:endParaRPr lang="en-US" sz="4800" dirty="0" smtClean="0">
                <a:latin typeface="NikoshBAN" pitchFamily="2" charset="0"/>
                <a:cs typeface="NikoshBAN" pitchFamily="2" charset="0"/>
              </a:endParaRPr>
            </a:p>
            <a:p>
              <a:endParaRPr lang="en-US" sz="4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1113866">
            <a:off x="1143000" y="990600"/>
            <a:ext cx="54102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এসো কিছু ছবি দেখি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omputer_fac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2514600"/>
            <a:ext cx="4038600" cy="3276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esk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371600"/>
            <a:ext cx="4419600" cy="4419600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3810000" y="5181600"/>
            <a:ext cx="2971800" cy="965775"/>
            <a:chOff x="4419600" y="4648200"/>
            <a:chExt cx="2971800" cy="965775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419600" y="4648200"/>
              <a:ext cx="1524000" cy="609600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943600" y="5029200"/>
              <a:ext cx="1447800" cy="58477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মাউস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962400" y="3276600"/>
            <a:ext cx="3810000" cy="737175"/>
            <a:chOff x="4343400" y="2362200"/>
            <a:chExt cx="3810000" cy="737175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4343400" y="2362200"/>
              <a:ext cx="2362200" cy="304800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705600" y="2514600"/>
              <a:ext cx="1447800" cy="58477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মনিটর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438400" y="1371600"/>
            <a:ext cx="4953000" cy="584775"/>
            <a:chOff x="2819400" y="609600"/>
            <a:chExt cx="4953000" cy="584775"/>
          </a:xfrm>
        </p:grpSpPr>
        <p:cxnSp>
          <p:nvCxnSpPr>
            <p:cNvPr id="18" name="Straight Arrow Connector 17"/>
            <p:cNvCxnSpPr/>
            <p:nvPr/>
          </p:nvCxnSpPr>
          <p:spPr>
            <a:xfrm>
              <a:off x="2819400" y="838200"/>
              <a:ext cx="3429000" cy="1588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6324600" y="609600"/>
              <a:ext cx="1447800" cy="58477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সিপিইউ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743200" y="5410200"/>
            <a:ext cx="1981200" cy="1041975"/>
            <a:chOff x="2590800" y="5562600"/>
            <a:chExt cx="1981200" cy="1041975"/>
          </a:xfrm>
        </p:grpSpPr>
        <p:cxnSp>
          <p:nvCxnSpPr>
            <p:cNvPr id="27" name="Straight Arrow Connector 26"/>
            <p:cNvCxnSpPr/>
            <p:nvPr/>
          </p:nvCxnSpPr>
          <p:spPr>
            <a:xfrm rot="16200000" flipH="1">
              <a:off x="2552700" y="5600700"/>
              <a:ext cx="533400" cy="45720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124200" y="6019800"/>
              <a:ext cx="1447800" cy="58477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কী-বোর্ড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905000" y="457200"/>
            <a:ext cx="5334000" cy="64633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ডেস্কটপ কম্পিউটারের বিভিন্ন অংশ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p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52600"/>
            <a:ext cx="3733800" cy="3733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5000" y="457200"/>
            <a:ext cx="5334000" cy="64633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ল্যাপটপ কম্পিউটারের বিভিন্ন অংশ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90800" y="2362200"/>
            <a:ext cx="3810000" cy="737175"/>
            <a:chOff x="4343400" y="2362200"/>
            <a:chExt cx="3810000" cy="737175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343400" y="2362200"/>
              <a:ext cx="2362200" cy="304800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6705600" y="2514600"/>
              <a:ext cx="1447800" cy="58477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মনিটর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371600" y="4343400"/>
            <a:ext cx="2057400" cy="2261175"/>
            <a:chOff x="1371600" y="4343400"/>
            <a:chExt cx="2057400" cy="2261175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1066800" y="5029200"/>
              <a:ext cx="1752600" cy="38100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371600" y="6019800"/>
              <a:ext cx="2057400" cy="58477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কী-বোর্ড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33800" y="3657600"/>
            <a:ext cx="4953000" cy="584775"/>
            <a:chOff x="2819400" y="609600"/>
            <a:chExt cx="4953000" cy="584775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819400" y="838200"/>
              <a:ext cx="3429000" cy="1588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324600" y="609600"/>
              <a:ext cx="1447800" cy="58477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সিপিইউ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00400" y="4343400"/>
            <a:ext cx="2971800" cy="965775"/>
            <a:chOff x="4419600" y="4648200"/>
            <a:chExt cx="2971800" cy="965775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4419600" y="4648200"/>
              <a:ext cx="1524000" cy="609600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943600" y="5029200"/>
              <a:ext cx="1447800" cy="58477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টাচ প্যাড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599</TotalTime>
  <Words>199</Words>
  <Application>Microsoft Office PowerPoint</Application>
  <PresentationFormat>On-screen Show (4:3)</PresentationFormat>
  <Paragraphs>68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Equity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MrH</dc:creator>
  <cp:lastModifiedBy>USER</cp:lastModifiedBy>
  <cp:revision>86</cp:revision>
  <dcterms:created xsi:type="dcterms:W3CDTF">2006-08-16T00:00:00Z</dcterms:created>
  <dcterms:modified xsi:type="dcterms:W3CDTF">2016-03-22T13:15:05Z</dcterms:modified>
</cp:coreProperties>
</file>